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4148"/>
    <a:srgbClr val="40353D"/>
    <a:srgbClr val="DB8E4A"/>
    <a:srgbClr val="403A45"/>
    <a:srgbClr val="E27C43"/>
    <a:srgbClr val="391E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3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A361-0F96-4D7A-8DC9-D7F9DF94428F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A5F7-09EF-41AC-BC0A-3585BFEF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5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A361-0F96-4D7A-8DC9-D7F9DF94428F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A5F7-09EF-41AC-BC0A-3585BFEF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1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A361-0F96-4D7A-8DC9-D7F9DF94428F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A5F7-09EF-41AC-BC0A-3585BFEF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3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A361-0F96-4D7A-8DC9-D7F9DF94428F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A5F7-09EF-41AC-BC0A-3585BFEF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8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A361-0F96-4D7A-8DC9-D7F9DF94428F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A5F7-09EF-41AC-BC0A-3585BFEF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A361-0F96-4D7A-8DC9-D7F9DF94428F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A5F7-09EF-41AC-BC0A-3585BFEF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3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A361-0F96-4D7A-8DC9-D7F9DF94428F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A5F7-09EF-41AC-BC0A-3585BFEF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62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A361-0F96-4D7A-8DC9-D7F9DF94428F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A5F7-09EF-41AC-BC0A-3585BFEF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77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A361-0F96-4D7A-8DC9-D7F9DF94428F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A5F7-09EF-41AC-BC0A-3585BFEF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8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A361-0F96-4D7A-8DC9-D7F9DF94428F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A5F7-09EF-41AC-BC0A-3585BFEF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0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AA361-0F96-4D7A-8DC9-D7F9DF94428F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CA5F7-09EF-41AC-BC0A-3585BFEF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23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AA361-0F96-4D7A-8DC9-D7F9DF94428F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CA5F7-09EF-41AC-BC0A-3585BFEFA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67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0DD43C69-8D4B-4208-927E-8CE6DA57B171}"/>
              </a:ext>
            </a:extLst>
          </p:cNvPr>
          <p:cNvSpPr txBox="1"/>
          <p:nvPr/>
        </p:nvSpPr>
        <p:spPr>
          <a:xfrm>
            <a:off x="4414345" y="5228271"/>
            <a:ext cx="4572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2100" dirty="0">
              <a:solidFill>
                <a:srgbClr val="391E03"/>
              </a:solidFill>
              <a:latin typeface="Bahnschrift SemiBold" panose="020B0502040204020203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70D81FCB-59B1-4DE1-B4C4-810A588F4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8002"/>
            <a:ext cx="9144000" cy="385762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EE045E3-0FBD-4867-9240-1264669ED6A4}"/>
              </a:ext>
            </a:extLst>
          </p:cNvPr>
          <p:cNvSpPr txBox="1"/>
          <p:nvPr/>
        </p:nvSpPr>
        <p:spPr>
          <a:xfrm>
            <a:off x="0" y="4665625"/>
            <a:ext cx="4666593" cy="1280160"/>
          </a:xfrm>
          <a:prstGeom prst="rect">
            <a:avLst/>
          </a:prstGeom>
          <a:solidFill>
            <a:srgbClr val="DB8E4A"/>
          </a:solidFill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rgbClr val="40353D"/>
                </a:solidFill>
                <a:latin typeface="Bahnschrift" panose="020B0502040204020203" pitchFamily="34" charset="0"/>
              </a:rPr>
              <a:t>Join the CCCU</a:t>
            </a:r>
          </a:p>
          <a:p>
            <a:r>
              <a:rPr lang="en-US" sz="2600" dirty="0">
                <a:solidFill>
                  <a:srgbClr val="40353D"/>
                </a:solidFill>
                <a:latin typeface="Bahnschrift" panose="020B0502040204020203" pitchFamily="34" charset="0"/>
              </a:rPr>
              <a:t>Great Commission Movement</a:t>
            </a:r>
          </a:p>
          <a:p>
            <a:endParaRPr lang="en-US" sz="2400" dirty="0">
              <a:solidFill>
                <a:srgbClr val="40353D"/>
              </a:solidFill>
              <a:latin typeface="Bahnschrift" panose="020B05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4C0BCE9-60DA-4791-9FC5-7217F54BB3EC}"/>
              </a:ext>
            </a:extLst>
          </p:cNvPr>
          <p:cNvSpPr txBox="1"/>
          <p:nvPr/>
        </p:nvSpPr>
        <p:spPr>
          <a:xfrm>
            <a:off x="4666593" y="4665627"/>
            <a:ext cx="4477407" cy="1280160"/>
          </a:xfrm>
          <a:prstGeom prst="rect">
            <a:avLst/>
          </a:prstGeom>
          <a:solidFill>
            <a:srgbClr val="DB8E4A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sz="2800" dirty="0">
                <a:solidFill>
                  <a:srgbClr val="40353D"/>
                </a:solidFill>
                <a:latin typeface="Bahnschrift" panose="020B0502040204020203" pitchFamily="34" charset="0"/>
              </a:rPr>
              <a:t>WCD Missions Celebration</a:t>
            </a:r>
            <a:br>
              <a:rPr lang="en-US" sz="2800" dirty="0">
                <a:solidFill>
                  <a:srgbClr val="40353D"/>
                </a:solidFill>
                <a:latin typeface="Bahnschrift" panose="020B0502040204020203" pitchFamily="34" charset="0"/>
              </a:rPr>
            </a:br>
            <a:r>
              <a:rPr lang="en-US" sz="2400" dirty="0">
                <a:solidFill>
                  <a:srgbClr val="40353D"/>
                </a:solidFill>
                <a:latin typeface="Bahnschrift" panose="020B0502040204020203" pitchFamily="34" charset="0"/>
              </a:rPr>
              <a:t>July 11</a:t>
            </a:r>
            <a:r>
              <a:rPr lang="en-US" sz="2400" baseline="30000" dirty="0">
                <a:solidFill>
                  <a:srgbClr val="40353D"/>
                </a:solidFill>
                <a:latin typeface="Bahnschrift" panose="020B0502040204020203" pitchFamily="34" charset="0"/>
              </a:rPr>
              <a:t>th</a:t>
            </a:r>
            <a:r>
              <a:rPr lang="en-US" sz="2400" dirty="0">
                <a:solidFill>
                  <a:srgbClr val="40353D"/>
                </a:solidFill>
                <a:latin typeface="Bahnschrift" panose="020B0502040204020203" pitchFamily="34" charset="0"/>
              </a:rPr>
              <a:t> @ 6:00 pm  </a:t>
            </a:r>
          </a:p>
          <a:p>
            <a:pPr algn="r"/>
            <a:r>
              <a:rPr lang="en-US" sz="2400" dirty="0">
                <a:solidFill>
                  <a:srgbClr val="40353D"/>
                </a:solidFill>
                <a:latin typeface="Bahnschrift" panose="020B0502040204020203" pitchFamily="34" charset="0"/>
              </a:rPr>
              <a:t>Capital City Church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E17E1554-0EA5-4FAC-8DD6-E6D45F9382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380" y="279146"/>
            <a:ext cx="6099239" cy="495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28F0654-C0B5-4013-8094-01C15CB5FBD4}"/>
              </a:ext>
            </a:extLst>
          </p:cNvPr>
          <p:cNvCxnSpPr/>
          <p:nvPr/>
        </p:nvCxnSpPr>
        <p:spPr>
          <a:xfrm>
            <a:off x="4666593" y="4665625"/>
            <a:ext cx="0" cy="1280160"/>
          </a:xfrm>
          <a:prstGeom prst="line">
            <a:avLst/>
          </a:prstGeom>
          <a:ln w="38100">
            <a:solidFill>
              <a:srgbClr val="4C41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235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2130</TotalTime>
  <Words>18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</vt:lpstr>
      <vt:lpstr>Bahnschrift SemiBold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UhlDavid Uhl</dc:creator>
  <cp:lastModifiedBy>owner</cp:lastModifiedBy>
  <cp:revision>7</cp:revision>
  <dcterms:created xsi:type="dcterms:W3CDTF">2019-02-05T23:49:22Z</dcterms:created>
  <dcterms:modified xsi:type="dcterms:W3CDTF">2021-06-17T17:50:15Z</dcterms:modified>
</cp:coreProperties>
</file>