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>
        <p:scale>
          <a:sx n="69" d="100"/>
          <a:sy n="69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88A1E-AEEC-4735-A881-6EBA22A8B61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0396A-17F1-4A90-BE45-0A761D79E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8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C45FD-0766-EE60-E2D9-15099BF6F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3AD96-0B08-D003-D0D4-1FDB455FA0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BDF38-8F71-B5FE-61EA-97378C9D5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F14DA-B2E5-8584-E886-4A9A32D7F3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80396A-17F1-4A90-BE45-0A761D79E4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23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80396A-17F1-4A90-BE45-0A761D79E4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6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F2114-6D27-5049-9C3F-9388A7F25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328523-D79F-A5B4-D2C7-AE601F22A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D146-712C-73A9-4D27-3A6D867E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E9F31-A41E-5F93-9824-A8F16F48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D3F1E-4A96-FD88-D7B7-EEF3E30A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6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71FE3-DF20-A3F2-5FF9-4C4DE15D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76E991-6961-334C-033C-107E57A1D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6C132-B53D-6EAB-3B59-05C8E7A2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2A211-901F-5B65-6957-E0B059D9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60CBB-4313-804A-165C-F19B13EB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1810CE-BC5A-BFE9-7393-587F3E60F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AE2E5-B643-DAA2-6DAA-ABC383E1F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ED861-38A4-9D5E-261D-F3C79B0D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21FE5-0BD0-C73D-805D-2B002769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1AC0C-FFCB-0879-F6FE-4587445FD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8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697F-2D47-137B-960F-E28ADE96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BB319-3525-8377-4E11-49E29C89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EA099-BFF6-EAFD-5DD7-49DFE22C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19E40-D1E6-BBD5-16E6-71D2F1DA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D8B02-3730-18A6-F3A2-AEB1B526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5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C70A8-AE2A-61EE-2DB0-C7FC37867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1BD6A-AE05-96E5-8A3B-0DEDCFF55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719F9-A53E-740F-B32D-257FA45AC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2155-4999-2AEC-6ADB-F843D3D8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AF77-7C4A-1606-B393-5E2A34FF9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4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C5C18-6778-C3EB-B95C-5194D4A64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73D1F-6F94-7714-0A9D-F5870E029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ACF69-A8D4-10DB-3103-14C581764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1A4BF-5E77-B2C4-6E54-FAAFA6AF5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72F69-0457-1AE8-FA26-BE29643B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FB970-C850-0181-AA39-1A1D26FE2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12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235E-D3DE-ADB3-78BF-8A995490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D4B3C-FC36-B76C-2784-3D445F27B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69A98-D109-CD0E-34A9-B670B98E4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8062EE-2781-7698-9356-023DD5354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A07533-18B5-C28C-DC39-E25D4C42A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77127-1DAE-0301-8F7E-65086AFB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1E29DA-7F22-DC6A-EB25-81E8A1A7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A14E40-68C2-9C22-8400-400A0070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864AA-6D82-0560-3EC4-186BED283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08DA4-6CA7-A3AA-4288-94B7FB80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493CF-2D1D-5839-4EB2-C38B6659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11DC00-8B2A-2EFA-6561-95D847DD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4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FB347-49EF-DE0E-5B48-538C76A7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4B3388-969D-B2EA-1A3D-A10AC5085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15742-75FE-8FFB-D16A-5547E814B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2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4DA96-C132-69C9-C9E2-AC7B79640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A2C92-8FD2-B90B-C9BD-D682E4202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60B57-E27F-73BC-B1CF-34C8755F0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59F6E-1101-7444-4813-F47AD8402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3C2F4-F84F-91D3-9061-04044DE7A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07DF2-10EE-A280-5E56-F5C5C450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9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5979B-D5A5-174B-D2FA-8A977768B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016EA7-B2DE-D015-B829-34CFC3E17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DC787D-CA29-B4FB-BA53-0244F46B0B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A68F0-9047-58FD-411B-9466C39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32E72-04BB-AAF3-C2CA-4D94F2226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35DF4-E3DF-89D8-39BD-847D0B52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5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AB8BF0-406E-51FA-AA4E-B1BC1057C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262E6-6F96-6AEC-7F62-E85345E7D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FEE2A-969A-9105-5ABE-ADD1D1F02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5DA65B-BBE2-4628-9274-9580F507200E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D6D2-B0BB-9881-A298-D911ED96D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5922A-823D-7EB7-EF9A-02246F68B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B0AF9-0587-4A12-9BB6-0079BBC4C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8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283D82-E003-B892-2E36-D11F17A8C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Slide Background">
            <a:extLst>
              <a:ext uri="{FF2B5EF4-FFF2-40B4-BE49-F238E27FC236}">
                <a16:creationId xmlns:a16="http://schemas.microsoft.com/office/drawing/2014/main" id="{437F8578-5BE8-36DD-313C-2CA2C9962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2149967-67C2-5A18-6CD6-8ABF46DE3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erlay">
            <a:extLst>
              <a:ext uri="{FF2B5EF4-FFF2-40B4-BE49-F238E27FC236}">
                <a16:creationId xmlns:a16="http://schemas.microsoft.com/office/drawing/2014/main" id="{B31E9E57-4455-72C6-04F5-7678355DE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258714" y="258715"/>
            <a:ext cx="6858000" cy="6340569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06D91D-A0FB-24ED-60B7-0DEA8E524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108" y="83128"/>
            <a:ext cx="9259784" cy="60017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55C55E-A87D-93FF-A931-EBD6B2098056}"/>
              </a:ext>
            </a:extLst>
          </p:cNvPr>
          <p:cNvSpPr txBox="1"/>
          <p:nvPr/>
        </p:nvSpPr>
        <p:spPr>
          <a:xfrm>
            <a:off x="3389554" y="6084840"/>
            <a:ext cx="5902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[Insert Offering Date Here]</a:t>
            </a:r>
          </a:p>
        </p:txBody>
      </p:sp>
    </p:spTree>
    <p:extLst>
      <p:ext uri="{BB962C8B-B14F-4D97-AF65-F5344CB8AC3E}">
        <p14:creationId xmlns:p14="http://schemas.microsoft.com/office/powerpoint/2010/main" val="37284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610728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343079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5" y="340424"/>
            <a:ext cx="4630139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qr code with a black background&#10;&#10;Description automatically generated">
            <a:extLst>
              <a:ext uri="{FF2B5EF4-FFF2-40B4-BE49-F238E27FC236}">
                <a16:creationId xmlns:a16="http://schemas.microsoft.com/office/drawing/2014/main" id="{EE0616ED-7702-3A9A-4464-3D0CCCE0E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76" y="1308853"/>
            <a:ext cx="3343202" cy="3343202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1780" y="1071563"/>
            <a:ext cx="7290218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oster for a mission&#10;&#10;Description automatically generated">
            <a:extLst>
              <a:ext uri="{FF2B5EF4-FFF2-40B4-BE49-F238E27FC236}">
                <a16:creationId xmlns:a16="http://schemas.microsoft.com/office/drawing/2014/main" id="{46DAA0DD-2B6A-29D7-0E12-BC3262B54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524" y="1403012"/>
            <a:ext cx="6020730" cy="389842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B452AD-D115-6335-A17D-D1697D051660}"/>
              </a:ext>
            </a:extLst>
          </p:cNvPr>
          <p:cNvSpPr txBox="1"/>
          <p:nvPr/>
        </p:nvSpPr>
        <p:spPr>
          <a:xfrm>
            <a:off x="634746" y="4944471"/>
            <a:ext cx="3345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SCAN &amp; GIVE TODAY!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98614B-1C5A-6DEC-2D28-7B9E4CE0CD1C}"/>
              </a:ext>
            </a:extLst>
          </p:cNvPr>
          <p:cNvSpPr txBox="1"/>
          <p:nvPr/>
        </p:nvSpPr>
        <p:spPr>
          <a:xfrm>
            <a:off x="6094476" y="5500659"/>
            <a:ext cx="492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INSERT OFFERING DATE HERE</a:t>
            </a:r>
          </a:p>
        </p:txBody>
      </p:sp>
    </p:spTree>
    <p:extLst>
      <p:ext uri="{BB962C8B-B14F-4D97-AF65-F5344CB8AC3E}">
        <p14:creationId xmlns:p14="http://schemas.microsoft.com/office/powerpoint/2010/main" val="587666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Slide Background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84F9D61-9303-40B4-9F7E-66A9B4EDC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erlay">
            <a:extLst>
              <a:ext uri="{FF2B5EF4-FFF2-40B4-BE49-F238E27FC236}">
                <a16:creationId xmlns:a16="http://schemas.microsoft.com/office/drawing/2014/main" id="{648D746A-0359-4EAE-8CF9-062E28169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258714" y="258715"/>
            <a:ext cx="6858000" cy="6340569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FB82F6-57FB-C052-E8F1-0B638A16F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543" y="0"/>
            <a:ext cx="105809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09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6898</TotalTime>
  <Words>17</Words>
  <Application>Microsoft Office PowerPoint</Application>
  <PresentationFormat>Widescreen</PresentationFormat>
  <Paragraphs>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Source Sans Pro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Tipton</dc:creator>
  <cp:lastModifiedBy>Michael Tipton</cp:lastModifiedBy>
  <cp:revision>5</cp:revision>
  <dcterms:created xsi:type="dcterms:W3CDTF">2024-11-21T21:14:59Z</dcterms:created>
  <dcterms:modified xsi:type="dcterms:W3CDTF">2024-11-26T16:18:39Z</dcterms:modified>
</cp:coreProperties>
</file>